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5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B60E-34E3-4417-B026-BEF51C2A6644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93E94-701A-4BB5-B31B-8EE6A2FAB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4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039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476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836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99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708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25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843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08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660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96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993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449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7306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970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4987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395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941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08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15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47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16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72D62-8D91-4DDB-8C98-EA01C59AD170}" type="datetime2">
              <a:rPr lang="zh-TW" altLang="en-US" smtClean="0"/>
              <a:pPr/>
              <a:t>2021年10月11日</a:t>
            </a:fld>
            <a:endParaRPr lang="zh-TW" altLang="en-US" dirty="0"/>
          </a:p>
        </p:txBody>
      </p:sp>
      <p:sp>
        <p:nvSpPr>
          <p:cNvPr id="7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584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38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45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3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71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3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5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5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4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30603" cy="640080"/>
          </a:xfrm>
        </p:spPr>
        <p:txBody>
          <a:bodyPr rtlCol="0">
            <a:norm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原始碼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南港</a:t>
            </a:r>
            <a:r>
              <a:rPr lang="zh-TW" altLang="en-US" dirty="0"/>
              <a:t>男女性結婚年齡分布</a:t>
            </a:r>
            <a:r>
              <a:rPr lang="zh-TW" altLang="en-US" dirty="0" smtClean="0"/>
              <a:t>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193" t="41252" r="14836" b="18287"/>
          <a:stretch/>
        </p:blipFill>
        <p:spPr>
          <a:xfrm>
            <a:off x="814812" y="1715632"/>
            <a:ext cx="9909493" cy="28201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97513" y="3449371"/>
            <a:ext cx="4436198" cy="186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開始對</a:t>
            </a:r>
            <a:r>
              <a:rPr lang="en-US" altLang="zh-TW" dirty="0" smtClean="0"/>
              <a:t>analyze1_data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分析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把最後呈現出來的圖設定可以顯示中文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原本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軸是每十個數字畫一條線，我把他設定成每五個數字畫一條線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4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12908" cy="64008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 </a:t>
            </a:r>
            <a:r>
              <a:rPr lang="zh-TW" altLang="en-US" dirty="0"/>
              <a:t>新北市各市區男性年齡和結婚數目分布圖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8742" t="42480" r="63854" b="8857"/>
          <a:stretch/>
        </p:blipFill>
        <p:spPr>
          <a:xfrm>
            <a:off x="1059255" y="1448554"/>
            <a:ext cx="3014803" cy="47417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94234" y="4943191"/>
            <a:ext cx="2553077" cy="253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4058" y="4897923"/>
            <a:ext cx="1647731" cy="389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結婚人數最多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6722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6" t="11848" r="12652" b="8486"/>
          <a:stretch/>
        </p:blipFill>
        <p:spPr>
          <a:xfrm>
            <a:off x="706283" y="1514709"/>
            <a:ext cx="8718624" cy="47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6722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53" t="12285" r="33383" b="10459"/>
          <a:stretch/>
        </p:blipFill>
        <p:spPr>
          <a:xfrm>
            <a:off x="688063" y="1550923"/>
            <a:ext cx="6947613" cy="49041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4790" t="59981" r="79518" b="33084"/>
          <a:stretch/>
        </p:blipFill>
        <p:spPr>
          <a:xfrm>
            <a:off x="8024975" y="1550923"/>
            <a:ext cx="3460231" cy="8600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7362" y="2236205"/>
            <a:ext cx="5920967" cy="1702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635676" y="2516862"/>
            <a:ext cx="4346271" cy="41736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把從資料庫那邊抓取的資料轉換成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，儲存到</a:t>
            </a:r>
            <a:r>
              <a:rPr lang="en-US" altLang="zh-TW" dirty="0" smtClean="0"/>
              <a:t>analyze3_data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把欄位名稱為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的所有資料儲存到</a:t>
            </a:r>
            <a:r>
              <a:rPr lang="en-US" altLang="zh-TW" dirty="0" err="1" smtClean="0"/>
              <a:t>Male_Age_Code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把欄位名稱為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的所有資料儲存到</a:t>
            </a:r>
            <a:r>
              <a:rPr lang="en-US" altLang="zh-TW" dirty="0" err="1" smtClean="0"/>
              <a:t>Marry_Pair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4.X</a:t>
            </a:r>
            <a:r>
              <a:rPr lang="zh-TW" altLang="en-US" dirty="0" smtClean="0"/>
              <a:t>儲存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中所有資料，而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儲存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中所有資料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開始對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做線性迴歸分析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6.</a:t>
            </a:r>
            <a:r>
              <a:rPr lang="zh-TW" altLang="en-US" dirty="0" smtClean="0"/>
              <a:t>把迴歸係數和截距輸出到螢幕上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093798" y="1550923"/>
            <a:ext cx="3259247" cy="567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77362" y="3912606"/>
            <a:ext cx="3675707" cy="5054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10643" y="2584379"/>
            <a:ext cx="4396338" cy="31619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建立一個串列，內容為</a:t>
            </a:r>
            <a:r>
              <a:rPr lang="en-US" altLang="zh-TW" dirty="0" smtClean="0"/>
              <a:t>20</a:t>
            </a:r>
            <a:r>
              <a:rPr lang="zh-TW" altLang="en-US" dirty="0" smtClean="0"/>
              <a:t>和</a:t>
            </a:r>
            <a:r>
              <a:rPr lang="en-US" altLang="zh-TW" dirty="0" smtClean="0"/>
              <a:t>30</a:t>
            </a:r>
            <a:r>
              <a:rPr lang="zh-TW" altLang="en-US" dirty="0" smtClean="0"/>
              <a:t>，以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形式儲存到</a:t>
            </a:r>
            <a:r>
              <a:rPr lang="en-US" altLang="zh-TW" dirty="0" err="1" smtClean="0"/>
              <a:t>New_Male_Age_Code</a:t>
            </a:r>
            <a:r>
              <a:rPr lang="zh-TW" altLang="en-US" dirty="0" smtClean="0"/>
              <a:t>，也是即將被預測的值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New_Male_Age_Code</a:t>
            </a:r>
            <a:r>
              <a:rPr lang="zh-TW" altLang="en-US" dirty="0" smtClean="0"/>
              <a:t>放進</a:t>
            </a:r>
            <a:r>
              <a:rPr lang="en-US" altLang="zh-TW" dirty="0" smtClean="0"/>
              <a:t>LR</a:t>
            </a:r>
            <a:r>
              <a:rPr lang="zh-TW" altLang="en-US" dirty="0" smtClean="0"/>
              <a:t>開始做預測的動作，預測出來的值指派給</a:t>
            </a:r>
            <a:r>
              <a:rPr lang="en-US" altLang="zh-TW" dirty="0" err="1" smtClean="0"/>
              <a:t>Predicted_Marry_Pair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裡面的內容輸出到螢幕上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093798" y="2124873"/>
            <a:ext cx="3259247" cy="286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77361" y="4408824"/>
            <a:ext cx="6508248" cy="20462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0709" y="2606536"/>
            <a:ext cx="3793734" cy="418356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先把所有男生年齡和結婚對數的資料以點的方式顯示在圖上，也就是淺藍色的點點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把原本的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的資料丟到</a:t>
            </a:r>
            <a:r>
              <a:rPr lang="en-US" altLang="zh-TW" dirty="0" smtClean="0"/>
              <a:t>LR</a:t>
            </a:r>
            <a:r>
              <a:rPr lang="zh-TW" altLang="en-US" dirty="0" smtClean="0"/>
              <a:t>中做預測，並且把迴歸線畫出來，也就是綠色的那一條線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把你想要預測的值以點的方式點在圖上，點和點之間用線連起來，圖上紅色的部分就是你想要預測的值和被預測出來的值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修改圖的版面格式，例如</a:t>
            </a:r>
            <a:r>
              <a:rPr lang="en-US" altLang="zh-TW" dirty="0"/>
              <a:t>X</a:t>
            </a:r>
            <a:r>
              <a:rPr lang="zh-TW" altLang="en-US" dirty="0" smtClean="0"/>
              <a:t>軸的名稱、</a:t>
            </a:r>
            <a:r>
              <a:rPr lang="en-US" altLang="zh-TW" dirty="0"/>
              <a:t>Y</a:t>
            </a:r>
            <a:r>
              <a:rPr lang="zh-TW" altLang="en-US" dirty="0" smtClean="0"/>
              <a:t>軸的名稱、標題、刻度和語言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2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48709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4 </a:t>
            </a:r>
            <a:r>
              <a:rPr lang="en-US" altLang="zh-TW" dirty="0"/>
              <a:t>– </a:t>
            </a:r>
            <a:r>
              <a:rPr lang="zh-TW" altLang="en-US" dirty="0"/>
              <a:t>基隆</a:t>
            </a:r>
            <a:r>
              <a:rPr lang="zh-TW" altLang="en-US" dirty="0" smtClean="0"/>
              <a:t>市</a:t>
            </a:r>
            <a:r>
              <a:rPr lang="zh-TW" altLang="en-US" dirty="0"/>
              <a:t>各市區</a:t>
            </a:r>
            <a:r>
              <a:rPr lang="zh-TW" altLang="en-US" dirty="0" smtClean="0"/>
              <a:t>男女性</a:t>
            </a:r>
            <a:r>
              <a:rPr lang="zh-TW" altLang="en-US" dirty="0"/>
              <a:t>年齡和結婚數目分布圖</a:t>
            </a:r>
            <a:r>
              <a:rPr lang="en-US" altLang="zh-TW" dirty="0"/>
              <a:t>(</a:t>
            </a:r>
            <a:r>
              <a:rPr lang="zh-TW" altLang="en-US" dirty="0" smtClean="0"/>
              <a:t>線性複迴</a:t>
            </a:r>
            <a:r>
              <a:rPr lang="zh-TW" altLang="en-US" dirty="0"/>
              <a:t>歸</a:t>
            </a:r>
            <a:r>
              <a:rPr lang="en-US" altLang="zh-TW" dirty="0"/>
              <a:t>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8" y="1478597"/>
            <a:ext cx="4240916" cy="51244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每一個藍色點點代表的是每一筆男生年齡、女性年齡和結婚對數所在的位置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綠色部分就是經過機器訓練出來多個迴歸線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紅色的三個點代表的是給予三個女生年齡和男生年齡，機器會幫我們預測出三個點的結婚數目的值為多少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從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3D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模型來看，年齡範圍定在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30~65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歲之間，基隆市大部分的人都在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30~35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歲左右結婚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67" y="1478597"/>
            <a:ext cx="6662149" cy="47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85336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 </a:t>
            </a:r>
            <a:r>
              <a:rPr lang="zh-TW" altLang="en-US" dirty="0" smtClean="0"/>
              <a:t>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622203" y="1895594"/>
          <a:ext cx="617048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829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56829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56829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analysis4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640" t="21238" r="34111" b="54023"/>
          <a:stretch/>
        </p:blipFill>
        <p:spPr>
          <a:xfrm>
            <a:off x="5388076" y="3485584"/>
            <a:ext cx="6404614" cy="21094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975" t="21437" r="30171" b="74539"/>
          <a:stretch/>
        </p:blipFill>
        <p:spPr>
          <a:xfrm>
            <a:off x="787652" y="5803271"/>
            <a:ext cx="11005038" cy="54320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7652" y="1756373"/>
            <a:ext cx="4119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把基隆市所有市區的資料表結合起來，每個市區的資料表都取</a:t>
            </a:r>
            <a:r>
              <a:rPr lang="en-US" altLang="zh-TW" dirty="0" err="1" smtClean="0"/>
              <a:t>Female_Age_Code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欄位，然後建一個新的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到資料庫中</a:t>
            </a:r>
            <a:endParaRPr lang="en-US" altLang="zh-TW" dirty="0" smtClean="0"/>
          </a:p>
          <a:p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把女性年齡和男性年齡大於</a:t>
            </a:r>
            <a:r>
              <a:rPr lang="en-US" altLang="zh-TW" dirty="0" smtClean="0"/>
              <a:t>30</a:t>
            </a:r>
            <a:r>
              <a:rPr lang="zh-TW" altLang="en-US" dirty="0" smtClean="0"/>
              <a:t>歲的資料給篩選出來，剩下的資料給過濾掉，並且傳送資料到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進行機器學習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61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12496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466" t="11461" r="27555" b="13874"/>
          <a:stretch/>
        </p:blipFill>
        <p:spPr>
          <a:xfrm>
            <a:off x="521207" y="1647731"/>
            <a:ext cx="7233719" cy="45357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878" y="1919335"/>
            <a:ext cx="4553892" cy="17020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連線資料庫</a:t>
            </a:r>
            <a:endParaRPr lang="en-US" altLang="zh-TW" sz="2400" dirty="0" smtClean="0"/>
          </a:p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建立</a:t>
            </a:r>
            <a:r>
              <a:rPr lang="en-US" altLang="zh-TW" sz="2400" dirty="0" smtClean="0"/>
              <a:t>View</a:t>
            </a:r>
          </a:p>
          <a:p>
            <a:r>
              <a:rPr lang="en-US" altLang="zh-TW" sz="2400" dirty="0" smtClean="0"/>
              <a:t>3.</a:t>
            </a:r>
            <a:r>
              <a:rPr lang="zh-TW" altLang="en-US" sz="2400" dirty="0" smtClean="0"/>
              <a:t>抓取資料</a:t>
            </a:r>
            <a:endParaRPr lang="en-US" altLang="zh-TW" sz="2400" dirty="0" smtClean="0"/>
          </a:p>
          <a:p>
            <a:r>
              <a:rPr lang="en-US" altLang="zh-TW" sz="2400" dirty="0" smtClean="0"/>
              <a:t>4.</a:t>
            </a:r>
            <a:r>
              <a:rPr lang="zh-TW" altLang="en-US" sz="2400" dirty="0" smtClean="0"/>
              <a:t>把資料轉換成</a:t>
            </a:r>
            <a:r>
              <a:rPr lang="en-US" altLang="zh-TW" sz="2400" dirty="0" err="1" smtClean="0"/>
              <a:t>DataFrame</a:t>
            </a:r>
            <a:r>
              <a:rPr lang="zh-TW" altLang="en-US" sz="2400" dirty="0"/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29822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12496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066" t="23175" r="19069" b="12742"/>
          <a:stretch/>
        </p:blipFill>
        <p:spPr>
          <a:xfrm>
            <a:off x="642796" y="1530035"/>
            <a:ext cx="9355703" cy="44452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4946" t="77604" r="73846" b="14348"/>
          <a:stretch/>
        </p:blipFill>
        <p:spPr>
          <a:xfrm>
            <a:off x="7858407" y="1674891"/>
            <a:ext cx="3944801" cy="8419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7363" y="1530035"/>
            <a:ext cx="6382692" cy="1720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94622" y="1665837"/>
            <a:ext cx="3811509" cy="497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855047" y="2737813"/>
            <a:ext cx="3412674" cy="20478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Female_Age_Code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所有資料內容儲存到</a:t>
            </a:r>
            <a:r>
              <a:rPr lang="en-US" altLang="zh-TW" dirty="0" err="1" smtClean="0"/>
              <a:t>Female_Age_Male_Age</a:t>
            </a:r>
            <a:r>
              <a:rPr lang="zh-TW" altLang="en-US" dirty="0"/>
              <a:t>和</a:t>
            </a:r>
            <a:r>
              <a:rPr lang="en-US" altLang="zh-TW" dirty="0" smtClean="0"/>
              <a:t>X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所有資料內容儲存到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做線性複迴歸分析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在螢幕上輸出迴歸係數和截距</a:t>
            </a:r>
            <a:endParaRPr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077364" y="3144359"/>
            <a:ext cx="6020554" cy="6218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894622" y="2152304"/>
            <a:ext cx="3657600" cy="26497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532486" y="3522659"/>
            <a:ext cx="3845211" cy="146666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把要預測的值儲存到</a:t>
            </a:r>
            <a:r>
              <a:rPr lang="en-US" altLang="zh-TW" dirty="0" err="1" smtClean="0"/>
              <a:t>NEW_Female_Age_Male_Age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預測出來的值儲存到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，並且把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輸出到螢幕上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77363" y="3752661"/>
            <a:ext cx="8921136" cy="22226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443181" y="1660134"/>
            <a:ext cx="4591363" cy="18715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把圖設定成</a:t>
            </a:r>
            <a:r>
              <a:rPr lang="en-US" altLang="zh-TW" dirty="0"/>
              <a:t>3</a:t>
            </a:r>
            <a:r>
              <a:rPr lang="en-US" altLang="zh-TW" dirty="0" smtClean="0"/>
              <a:t>D</a:t>
            </a:r>
            <a:r>
              <a:rPr lang="zh-TW" altLang="en-US" dirty="0" smtClean="0"/>
              <a:t>模式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把原本的資料以點的方式點在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圖上畫出一條綠色的線，綠色的線代表的是機器訓練出來所畫出來的線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圖上畫出一條紅色的線和三個點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/>
              <a:t>調整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圖的版面格式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3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4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76282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5 </a:t>
            </a:r>
            <a:r>
              <a:rPr lang="en-US" altLang="zh-TW" dirty="0"/>
              <a:t>– </a:t>
            </a:r>
            <a:r>
              <a:rPr lang="zh-TW" altLang="en-US" dirty="0" smtClean="0"/>
              <a:t>彰化縣男女性年齡和年齡差與是否結婚關係圖</a:t>
            </a:r>
            <a:r>
              <a:rPr lang="en-US" altLang="zh-TW" dirty="0" smtClean="0"/>
              <a:t>(KNN)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478597"/>
            <a:ext cx="4123221" cy="20159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軸名稱為是否結婚那一欄的所有資料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藍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色的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部分是原本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label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標記的資料，紅色的部分是經過機器學習訓練出來的資料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1402874"/>
            <a:ext cx="6861326" cy="4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5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分析項目</a:t>
            </a:r>
            <a:r>
              <a:rPr lang="en-US" altLang="zh-TW" dirty="0"/>
              <a:t>5 – </a:t>
            </a:r>
            <a:r>
              <a:rPr lang="zh-TW" altLang="en-US" dirty="0"/>
              <a:t>彰化縣男女性年齡和年齡差與是否結婚關係圖</a:t>
            </a:r>
            <a:r>
              <a:rPr lang="en-US" altLang="zh-TW" dirty="0"/>
              <a:t>(KNN)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09" y="2130245"/>
            <a:ext cx="5689491" cy="4080431"/>
          </a:xfrm>
        </p:spPr>
      </p:pic>
      <p:sp>
        <p:nvSpPr>
          <p:cNvPr id="9" name="文字方塊 8"/>
          <p:cNvSpPr txBox="1"/>
          <p:nvPr/>
        </p:nvSpPr>
        <p:spPr>
          <a:xfrm>
            <a:off x="769545" y="1647731"/>
            <a:ext cx="4535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紅色點點是指已經結婚，藍色點點是指還沒結婚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從</a:t>
            </a:r>
            <a:r>
              <a:rPr lang="en-US" altLang="zh-TW" sz="2400" dirty="0" smtClean="0"/>
              <a:t>3D</a:t>
            </a:r>
            <a:r>
              <a:rPr lang="zh-TW" altLang="en-US" sz="2400" dirty="0" smtClean="0"/>
              <a:t>圖中可以看到位於年齡差較大的點大部分都是還沒結婚的，而年齡差越小，結婚的數量就越多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大部分結婚的年齡範圍位於</a:t>
            </a:r>
            <a:r>
              <a:rPr lang="en-US" altLang="zh-TW" sz="2400" dirty="0" smtClean="0"/>
              <a:t>20~35</a:t>
            </a:r>
            <a:r>
              <a:rPr lang="zh-TW" altLang="en-US" sz="2400" dirty="0" smtClean="0"/>
              <a:t>歲之間，而年齡差的部分位於</a:t>
            </a:r>
            <a:r>
              <a:rPr lang="en-US" altLang="zh-TW" sz="2400" dirty="0" smtClean="0"/>
              <a:t>0~15</a:t>
            </a:r>
            <a:r>
              <a:rPr lang="zh-TW" altLang="en-US" sz="2400" dirty="0" smtClean="0"/>
              <a:t>歲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42613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分析項目</a:t>
            </a:r>
            <a:r>
              <a:rPr lang="en-US" altLang="zh-TW" dirty="0"/>
              <a:t>5 – </a:t>
            </a:r>
            <a:r>
              <a:rPr lang="zh-TW" altLang="en-US" dirty="0"/>
              <a:t>彰化縣男女性年齡和年齡差與是否結婚關係圖</a:t>
            </a:r>
            <a:r>
              <a:rPr lang="en-US" altLang="zh-TW" dirty="0"/>
              <a:t>(KNN)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09" y="1695679"/>
            <a:ext cx="6017705" cy="4315821"/>
          </a:xfrm>
        </p:spPr>
      </p:pic>
      <p:sp>
        <p:nvSpPr>
          <p:cNvPr id="5" name="文字方塊 4"/>
          <p:cNvSpPr txBox="1"/>
          <p:nvPr/>
        </p:nvSpPr>
        <p:spPr>
          <a:xfrm>
            <a:off x="742384" y="1695679"/>
            <a:ext cx="40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經過</a:t>
            </a:r>
            <a:r>
              <a:rPr lang="en-US" altLang="zh-TW" dirty="0" smtClean="0"/>
              <a:t>KNN</a:t>
            </a:r>
            <a:r>
              <a:rPr lang="zh-TW" altLang="en-US" dirty="0" smtClean="0"/>
              <a:t>資料訓練後，右邊這張圖是我自己訂出幾個點丟進訓練模型，讓模型預測出我訂的這幾個點是否有結婚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我所訂出的幾個點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42384" y="3159194"/>
          <a:ext cx="461324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11"/>
                <a:gridCol w="1153311"/>
                <a:gridCol w="1153311"/>
                <a:gridCol w="11533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女性年齡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男性年齡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年齡差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是否結婚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4389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</a:t>
            </a:r>
            <a:r>
              <a:rPr lang="zh-TW" altLang="en-US" dirty="0" smtClean="0">
                <a:cs typeface="Segoe UI Light" panose="020B0502040204020203" pitchFamily="34" charset="0"/>
              </a:rPr>
              <a:t> </a:t>
            </a:r>
            <a:r>
              <a:rPr lang="zh-TW" altLang="en-US" dirty="0" smtClean="0"/>
              <a:t>彰化縣</a:t>
            </a:r>
            <a:r>
              <a:rPr lang="zh-TW" altLang="en-US" dirty="0"/>
              <a:t>男女性年齡和年齡差與是否結婚關係圖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58245" y="5142660"/>
          <a:ext cx="8088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59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319956470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analysis5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Marry_Difference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marry_pair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796" t="21686" r="24231" b="8420"/>
          <a:stretch/>
        </p:blipFill>
        <p:spPr>
          <a:xfrm>
            <a:off x="521207" y="1339914"/>
            <a:ext cx="4897923" cy="37050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799" t="79602" r="25904" b="11158"/>
          <a:stretch/>
        </p:blipFill>
        <p:spPr>
          <a:xfrm>
            <a:off x="5419130" y="1339914"/>
            <a:ext cx="6479022" cy="6694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24050" t="21260" r="58682" b="75014"/>
          <a:stretch/>
        </p:blipFill>
        <p:spPr>
          <a:xfrm>
            <a:off x="5419130" y="2009413"/>
            <a:ext cx="5147460" cy="6246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595042" y="2846491"/>
            <a:ext cx="525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彰化縣的各個市區的資料表聯合起來創一個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57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 rtlCol="0">
            <a:norm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/>
              <a:t>彰化縣男女性年齡和年齡差與是否結婚關係圖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400" t="11700" r="23681" b="11550"/>
          <a:stretch/>
        </p:blipFill>
        <p:spPr>
          <a:xfrm>
            <a:off x="521207" y="1321805"/>
            <a:ext cx="8209507" cy="49975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91447" y="2761307"/>
            <a:ext cx="2281474" cy="66995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連結資料庫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建立一個新的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75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58175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926" t="12669" r="22416" b="21007"/>
          <a:stretch/>
        </p:blipFill>
        <p:spPr>
          <a:xfrm>
            <a:off x="688062" y="1656783"/>
            <a:ext cx="8481439" cy="4354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69501" y="1448552"/>
            <a:ext cx="2643612" cy="47711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讀取資料，並且把資料轉換成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新增名為</a:t>
            </a:r>
            <a:r>
              <a:rPr lang="en-US" altLang="zh-TW" dirty="0" err="1" smtClean="0"/>
              <a:t>Is_Marry_Pair</a:t>
            </a:r>
            <a:r>
              <a:rPr lang="zh-TW" altLang="en-US" dirty="0" smtClean="0"/>
              <a:t>欄位，有結婚的標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，沒有結婚的標</a:t>
            </a:r>
            <a:r>
              <a:rPr lang="en-US" altLang="zh-TW" dirty="0" smtClean="0"/>
              <a:t>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把資料分成兩個部分，一個是特徵，另一個是標籤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再把特徵和標籤的資料各自拆成訓練和測試的部分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開始對資料進行資料訓練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4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12908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070" t="11934" r="15492" b="24034"/>
          <a:stretch/>
        </p:blipFill>
        <p:spPr>
          <a:xfrm>
            <a:off x="588474" y="1548141"/>
            <a:ext cx="9604235" cy="43547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3934" y="2145669"/>
            <a:ext cx="4945139" cy="178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83927" y="2399168"/>
            <a:ext cx="2317687" cy="5432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49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93933" y="3929204"/>
            <a:ext cx="9198776" cy="197365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30561" y="3250195"/>
            <a:ext cx="2317687" cy="5432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50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58587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184" t="44441" r="13460" b="15413"/>
          <a:stretch/>
        </p:blipFill>
        <p:spPr>
          <a:xfrm>
            <a:off x="751438" y="2399168"/>
            <a:ext cx="9556700" cy="26526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81676" y="3943351"/>
            <a:ext cx="2286000" cy="609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51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4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6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9595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6 </a:t>
            </a:r>
            <a:r>
              <a:rPr lang="en-US" altLang="zh-TW" dirty="0"/>
              <a:t>– </a:t>
            </a:r>
            <a:r>
              <a:rPr lang="zh-TW" altLang="en-US" dirty="0" smtClean="0"/>
              <a:t>新竹男女結婚年齡盒鬚圖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8" y="1478597"/>
            <a:ext cx="4141328" cy="46782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從圖中得知，中間百分之五十，女性結婚年齡介於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28~37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歲，男性結婚年齡介於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30~37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女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結婚年齡中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位數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歲，而男性結婚年齡中位數為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如果排除掉兩邊的極端值，女性結婚最年輕的年齡為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歲，最老的年齡為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歲。而男性最年輕的年齡為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歲，最老的年齡為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42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72" y="1478597"/>
            <a:ext cx="6730730" cy="48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76694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 </a:t>
            </a:r>
            <a:r>
              <a:rPr lang="zh-TW" altLang="en-US" dirty="0" smtClean="0"/>
              <a:t>新竹</a:t>
            </a:r>
            <a:r>
              <a:rPr lang="zh-TW" altLang="en-US" dirty="0"/>
              <a:t>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298290" y="2562694"/>
            <a:ext cx="5822250" cy="2144177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結合新竹市和新竹縣各市區的資料表，每個資料表的欄位取出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Female_Age_Code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和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，並且新建一個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，名字為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analysis6</a:t>
            </a:r>
          </a:p>
          <a:p>
            <a:pPr marL="342900" indent="-342900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從資料庫抓取資料時，會把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的資料給過濾掉，因為只會分析有結婚的資料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21207" y="1337707"/>
          <a:ext cx="60862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737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28737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28737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analysis6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410" t="21407" r="24198" b="8551"/>
          <a:stretch/>
        </p:blipFill>
        <p:spPr>
          <a:xfrm>
            <a:off x="6211104" y="1295266"/>
            <a:ext cx="5658416" cy="42551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796" t="79799" r="25739" b="11110"/>
          <a:stretch/>
        </p:blipFill>
        <p:spPr>
          <a:xfrm>
            <a:off x="316796" y="4964183"/>
            <a:ext cx="5785239" cy="5862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23929" t="21861" r="24768" b="74711"/>
          <a:stretch/>
        </p:blipFill>
        <p:spPr>
          <a:xfrm>
            <a:off x="521207" y="5835864"/>
            <a:ext cx="10636038" cy="39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632662" cy="64008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分析項目</a:t>
            </a:r>
            <a:r>
              <a:rPr lang="en-US" altLang="zh-TW" dirty="0" smtClean="0"/>
              <a:t>2 – </a:t>
            </a:r>
            <a:r>
              <a:rPr lang="zh-TW" altLang="en-US" dirty="0" smtClean="0"/>
              <a:t>台北市所有市區結婚分</a:t>
            </a:r>
            <a:r>
              <a:rPr lang="zh-TW" altLang="en-US" dirty="0"/>
              <a:t>布</a:t>
            </a:r>
            <a:r>
              <a:rPr lang="zh-TW" altLang="en-US" dirty="0" smtClean="0"/>
              <a:t>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478597"/>
            <a:ext cx="4657375" cy="38164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台北市中，結婚人數最多的市區位於大安區，結婚人數最少的市區位於南港區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結婚人數佔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10%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以上的市區有中山區、大安區、文山區、內湖區和士林區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結婚人數佔不到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5%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的市區有中正區、大同區和南港區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39" y="1754675"/>
            <a:ext cx="6222594" cy="44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438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新竹</a:t>
            </a:r>
            <a:r>
              <a:rPr lang="zh-TW" altLang="en-US" dirty="0"/>
              <a:t>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044" t="11849" r="34767" b="11401"/>
          <a:stretch/>
        </p:blipFill>
        <p:spPr>
          <a:xfrm>
            <a:off x="597528" y="1312751"/>
            <a:ext cx="7188451" cy="51560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28488" y="2426329"/>
            <a:ext cx="2679826" cy="8329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連接資料庫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在資料庫新增一個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3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 新竹男女結婚年齡盒鬚圖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093" t="12923" r="18658" b="10054"/>
          <a:stretch/>
        </p:blipFill>
        <p:spPr>
          <a:xfrm>
            <a:off x="562959" y="1466662"/>
            <a:ext cx="8635826" cy="49069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73219" y="1466662"/>
            <a:ext cx="3032912" cy="42189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在資料庫那邊讀取資料，並轉換成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那一筆資料結婚對數為多少，就在</a:t>
            </a:r>
            <a:r>
              <a:rPr lang="en-US" altLang="zh-TW" dirty="0" smtClean="0"/>
              <a:t>analysis6_data</a:t>
            </a:r>
            <a:r>
              <a:rPr lang="zh-TW" altLang="en-US" dirty="0" smtClean="0"/>
              <a:t>後面新增多少減一次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把圖設定成中文語言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畫兩個盒鬚圖，左邊畫的是女生結婚年齡盒鬚圖，右邊畫的是男生結婚年齡盒鬚圖，並且把這兩個盒鬚圖貼上標籤，且設定成垂直擺放，和填充箱體顏色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9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 新竹男女結婚年齡盒鬚圖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316" t="68788" r="60585" b="12088"/>
          <a:stretch/>
        </p:blipFill>
        <p:spPr>
          <a:xfrm>
            <a:off x="679010" y="1792587"/>
            <a:ext cx="6916847" cy="2182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31669" y="3567066"/>
            <a:ext cx="3051017" cy="96872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軸每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個數字畫一條線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幫左邊的盒鬚圖上粉紅色，右邊的盒鬚圖上淺藍色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97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007973" cy="640080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-</a:t>
            </a:r>
            <a:r>
              <a:rPr lang="zh-TW" altLang="en-US" dirty="0"/>
              <a:t>台北市所有市區結婚分布圓餅圖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34813" y="1331152"/>
          <a:ext cx="487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taipei_table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City_Code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813112" y="1313424"/>
          <a:ext cx="48768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city_name_table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City_Code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City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char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019541" y="3324084"/>
          <a:ext cx="487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analysis2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City_Code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City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char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sp>
        <p:nvSpPr>
          <p:cNvPr id="2" name="向右箭號 1"/>
          <p:cNvSpPr/>
          <p:nvPr/>
        </p:nvSpPr>
        <p:spPr>
          <a:xfrm rot="3257570">
            <a:off x="3911097" y="2670770"/>
            <a:ext cx="606582" cy="452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7632954">
            <a:off x="6770483" y="2670817"/>
            <a:ext cx="606582" cy="452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3968" t="21473" r="7377" b="71150"/>
          <a:stretch/>
        </p:blipFill>
        <p:spPr>
          <a:xfrm>
            <a:off x="521207" y="5462830"/>
            <a:ext cx="11056239" cy="6682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23642" t="21592" r="51237" b="61196"/>
          <a:stretch/>
        </p:blipFill>
        <p:spPr>
          <a:xfrm>
            <a:off x="7981266" y="3275483"/>
            <a:ext cx="3833506" cy="147751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23550" y="1692997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437457" y="1692997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045154" y="3619368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662715" y="2573590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879130" y="2565647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CNT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86827" y="4516843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133001" y="1658506"/>
            <a:ext cx="1530036" cy="8257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554253" y="2565647"/>
            <a:ext cx="646690" cy="3782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CNT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75680" y="1692997"/>
            <a:ext cx="1530036" cy="82573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393453" y="2601640"/>
            <a:ext cx="646690" cy="378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163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6419 0.2858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16" y="1428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36719 0.2844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9" y="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19245 0.2810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1405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19362 0.2791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88615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台北市</a:t>
            </a:r>
            <a:r>
              <a:rPr lang="zh-TW" altLang="en-US" dirty="0"/>
              <a:t>所有市區結婚分布圓餅圖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265" t="11601" r="7186" b="16166"/>
          <a:stretch/>
        </p:blipFill>
        <p:spPr>
          <a:xfrm>
            <a:off x="521206" y="1421394"/>
            <a:ext cx="10252418" cy="47580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7238" y="3530851"/>
            <a:ext cx="8799970" cy="1747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4059" y="1986802"/>
            <a:ext cx="5911913" cy="128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由於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個市區</a:t>
            </a:r>
            <a:r>
              <a:rPr lang="en-US" altLang="zh-TW" dirty="0" smtClean="0"/>
              <a:t>Union</a:t>
            </a:r>
            <a:r>
              <a:rPr lang="zh-TW" altLang="en-US" dirty="0" smtClean="0"/>
              <a:t>起來的資料表直接跟市區名稱資料表</a:t>
            </a:r>
            <a:r>
              <a:rPr lang="en-US" altLang="zh-TW" dirty="0" smtClean="0"/>
              <a:t>Join</a:t>
            </a:r>
            <a:r>
              <a:rPr lang="zh-TW" altLang="en-US" dirty="0" smtClean="0"/>
              <a:t>起來有很多問題，所以我就先把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個市區</a:t>
            </a:r>
            <a:r>
              <a:rPr lang="en-US" altLang="zh-TW" dirty="0" smtClean="0"/>
              <a:t>Union</a:t>
            </a:r>
            <a:r>
              <a:rPr lang="zh-TW" altLang="en-US" dirty="0" smtClean="0"/>
              <a:t>起來的資料表先抓取到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形成一個表，定義欄位之後，再額外建置在資料庫，名稱為</a:t>
            </a:r>
            <a:r>
              <a:rPr lang="en-US" altLang="zh-TW" dirty="0" smtClean="0"/>
              <a:t>Taipei</a:t>
            </a:r>
            <a:r>
              <a:rPr lang="zh-TW" altLang="en-US" dirty="0" smtClean="0"/>
              <a:t>資料表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87238" y="5270304"/>
            <a:ext cx="9886386" cy="406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8736" t="58769" r="63786" b="8147"/>
          <a:stretch/>
        </p:blipFill>
        <p:spPr>
          <a:xfrm>
            <a:off x="1505384" y="1614036"/>
            <a:ext cx="3120937" cy="33230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7238" y="5611428"/>
            <a:ext cx="9886386" cy="228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18933" t="58157" r="67235" b="8759"/>
          <a:stretch/>
        </p:blipFill>
        <p:spPr>
          <a:xfrm>
            <a:off x="6336866" y="1547098"/>
            <a:ext cx="2695288" cy="36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94518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 </a:t>
            </a:r>
            <a:r>
              <a:rPr lang="zh-TW" altLang="en-US" dirty="0"/>
              <a:t>台北市所有市區結婚分布圓餅圖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784" t="62372" r="24249" b="20208"/>
          <a:stretch/>
        </p:blipFill>
        <p:spPr>
          <a:xfrm>
            <a:off x="685800" y="1733550"/>
            <a:ext cx="11106439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585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58587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3 </a:t>
            </a:r>
            <a:r>
              <a:rPr lang="en-US" altLang="zh-TW" dirty="0"/>
              <a:t>– </a:t>
            </a:r>
            <a:r>
              <a:rPr lang="zh-TW" altLang="en-US" dirty="0" smtClean="0"/>
              <a:t>新北市各市區男性年齡和結婚數目分布圖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線性迴歸</a:t>
            </a:r>
            <a:r>
              <a:rPr lang="en-US" altLang="zh-TW" dirty="0" smtClean="0"/>
              <a:t>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315634"/>
            <a:ext cx="4358611" cy="54168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綠色那一條線是線性迴歸線，從眾多的藍色點點中算出一條綠色的線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而紅色的兩個點，一個是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歲，另一個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歲，是即將預測的點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輸入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歲的點，經過資料分析後會預測出在新北市的某一個市區會有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對會結婚。而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歲的部分，會即將預測出會有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對結婚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上面所有的藍色點點是針對新北市每個市區去做資料訓練，而不是針對整個新北市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19" y="1666429"/>
            <a:ext cx="6348831" cy="45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9534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</a:t>
            </a:r>
            <a:r>
              <a:rPr lang="zh-TW" altLang="en-US" dirty="0" smtClean="0">
                <a:cs typeface="Segoe UI Light" panose="020B0502040204020203" pitchFamily="34" charset="0"/>
              </a:rPr>
              <a:t> </a:t>
            </a:r>
            <a:r>
              <a:rPr lang="zh-TW" altLang="en-US" dirty="0" smtClean="0"/>
              <a:t>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242845" y="1421957"/>
            <a:ext cx="4428743" cy="417037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432000" indent="-2880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把新北市各市區所有的資料表給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Union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起來，只取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和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欄位，然後創一個新的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的名字為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analysis3</a:t>
            </a:r>
          </a:p>
          <a:p>
            <a:pPr marL="432000" indent="-2880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對資料做線性迴歸分析時，如果要做出一個好的線性迴歸分析，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X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軸和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Y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軸的資料不是呈遞增的關係，就是呈遞減的關係，由於結婚對數不會隨著年齡的增長而增加，所以我截取結婚年齡的範圍為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14~35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35~40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歲是結婚對數最高的時候，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40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歲之後結婚對數會變少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889507" y="1409450"/>
          <a:ext cx="3653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831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826831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analysis3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822" t="21895" r="13936" b="30937"/>
          <a:stretch/>
        </p:blipFill>
        <p:spPr>
          <a:xfrm>
            <a:off x="4763834" y="2730888"/>
            <a:ext cx="6860556" cy="29243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3882" t="21446" r="44306" b="75201"/>
          <a:stretch/>
        </p:blipFill>
        <p:spPr>
          <a:xfrm>
            <a:off x="2437242" y="5867591"/>
            <a:ext cx="9314802" cy="5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3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</Words>
  <Application>Microsoft Office PowerPoint</Application>
  <PresentationFormat>寬螢幕</PresentationFormat>
  <Paragraphs>239</Paragraphs>
  <Slides>32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Microsoft JhengHei UI</vt:lpstr>
      <vt:lpstr>新細明體</vt:lpstr>
      <vt:lpstr>Arial</vt:lpstr>
      <vt:lpstr>Calibri</vt:lpstr>
      <vt:lpstr>Calibri Light</vt:lpstr>
      <vt:lpstr>Segoe UI</vt:lpstr>
      <vt:lpstr>Segoe UI Light</vt:lpstr>
      <vt:lpstr>Wingdings</vt:lpstr>
      <vt:lpstr>Office 佈景主題</vt:lpstr>
      <vt:lpstr>Python原始碼 - 南港男女性結婚年齡分布圖</vt:lpstr>
      <vt:lpstr>分析圖二</vt:lpstr>
      <vt:lpstr>分析項目2 – 台北市所有市區結婚分布圓餅圖</vt:lpstr>
      <vt:lpstr>資料表說明 -台北市所有市區結婚分布圓餅圖</vt:lpstr>
      <vt:lpstr>Python原始碼 - 台北市所有市區結婚分布圓餅圖</vt:lpstr>
      <vt:lpstr>Python原始碼 - 台北市所有市區結婚分布圓餅圖</vt:lpstr>
      <vt:lpstr>分析圖三</vt:lpstr>
      <vt:lpstr>分析項目3 – 新北市各市區男性年齡和結婚數目分布圖(線性迴歸)</vt:lpstr>
      <vt:lpstr>資料表說明 - 新北市各市區男性年齡和結婚數目分布圖</vt:lpstr>
      <vt:lpstr>資料表說明 - 新北市各市區男性年齡和結婚數目分布圖</vt:lpstr>
      <vt:lpstr>Python原始碼 - 新北市各市區男性年齡和結婚數目分布圖</vt:lpstr>
      <vt:lpstr>Python原始碼 - 新北市各市區男性年齡和結婚數目分布圖</vt:lpstr>
      <vt:lpstr>分析圖四</vt:lpstr>
      <vt:lpstr>分析項目4 – 基隆市各市區男女性年齡和結婚數目分布圖(線性複迴歸)</vt:lpstr>
      <vt:lpstr>資料表說明 - 基隆市各市區男女性年齡和結婚數目分布圖</vt:lpstr>
      <vt:lpstr>Python原始碼 - 基隆市各市區男女性年齡和結婚數目分布圖</vt:lpstr>
      <vt:lpstr>Python原始碼 - 基隆市各市區男女性年齡和結婚數目分布圖</vt:lpstr>
      <vt:lpstr>分析圖五</vt:lpstr>
      <vt:lpstr>分析項目5 – 彰化縣男女性年齡和年齡差與是否結婚關係圖(KNN)</vt:lpstr>
      <vt:lpstr>分析項目5 – 彰化縣男女性年齡和年齡差與是否結婚關係圖(KNN)</vt:lpstr>
      <vt:lpstr>分析項目5 – 彰化縣男女性年齡和年齡差與是否結婚關係圖(KNN)</vt:lpstr>
      <vt:lpstr>資料表說明 - 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分析圖六</vt:lpstr>
      <vt:lpstr>分析項目6 – 新竹男女結婚年齡盒鬚圖</vt:lpstr>
      <vt:lpstr>資料表說明 - 新竹男女結婚年齡盒鬚圖</vt:lpstr>
      <vt:lpstr>Python原始碼 - 新竹男女結婚年齡盒鬚圖</vt:lpstr>
      <vt:lpstr>Python原始碼 - 新竹男女結婚年齡盒鬚圖</vt:lpstr>
      <vt:lpstr>Python原始碼 - 新竹男女結婚年齡盒鬚圖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Python原始碼 - 南港男女性結婚年齡分布圖</dc:title>
  <dc:creator>威成 賴</dc:creator>
  <cp:lastModifiedBy>威成 賴</cp:lastModifiedBy>
  <cp:revision>1</cp:revision>
  <dcterms:created xsi:type="dcterms:W3CDTF">2021-10-11T05:07:17Z</dcterms:created>
  <dcterms:modified xsi:type="dcterms:W3CDTF">2021-10-11T05:08:01Z</dcterms:modified>
</cp:coreProperties>
</file>